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298" r:id="rId6"/>
    <p:sldId id="299" r:id="rId7"/>
    <p:sldId id="282" r:id="rId8"/>
    <p:sldId id="290" r:id="rId9"/>
    <p:sldId id="293" r:id="rId10"/>
    <p:sldId id="288" r:id="rId11"/>
    <p:sldId id="297" r:id="rId12"/>
    <p:sldId id="263" r:id="rId13"/>
    <p:sldId id="258" r:id="rId14"/>
    <p:sldId id="285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0" autoAdjust="0"/>
  </p:normalViewPr>
  <p:slideViewPr>
    <p:cSldViewPr snapToGrid="0">
      <p:cViewPr varScale="1">
        <p:scale>
          <a:sx n="78" d="100"/>
          <a:sy n="78" d="100"/>
        </p:scale>
        <p:origin x="1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8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Frequency Counter pt. 1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58F202C-FA4B-46C0-BD79-357DB295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6049" y="625683"/>
            <a:ext cx="49234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18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Pathing Module</a:t>
            </a:r>
          </a:p>
        </p:txBody>
      </p:sp>
      <p:pic>
        <p:nvPicPr>
          <p:cNvPr id="6" name="IMG_2098">
            <a:hlinkClick r:id="" action="ppaction://media"/>
            <a:extLst>
              <a:ext uri="{FF2B5EF4-FFF2-40B4-BE49-F238E27FC236}">
                <a16:creationId xmlns:a16="http://schemas.microsoft.com/office/drawing/2014/main" id="{1110E8A6-1939-47F8-B164-8B7FBE580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IMG_2097">
            <a:hlinkClick r:id="" action="ppaction://media"/>
            <a:extLst>
              <a:ext uri="{FF2B5EF4-FFF2-40B4-BE49-F238E27FC236}">
                <a16:creationId xmlns:a16="http://schemas.microsoft.com/office/drawing/2014/main" id="{006BD23E-DC4C-476E-9BB3-C3317095A4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3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D6053-53D5-431D-8485-562F79D78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51"/>
          <a:stretch/>
        </p:blipFill>
        <p:spPr>
          <a:xfrm>
            <a:off x="1089660" y="1251665"/>
            <a:ext cx="10224590" cy="498065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3D120-91A4-4FBC-ACBF-C2998B90E45C}"/>
              </a:ext>
            </a:extLst>
          </p:cNvPr>
          <p:cNvSpPr/>
          <p:nvPr/>
        </p:nvSpPr>
        <p:spPr>
          <a:xfrm>
            <a:off x="6164826" y="2202426"/>
            <a:ext cx="235974" cy="4017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5F37C-9E56-4859-B620-3F306A3D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FBEB8-0959-4780-B2D0-5CB932CC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3" y="1929449"/>
            <a:ext cx="5390529" cy="4427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7E78B-4F0E-4DDE-A576-42CBE579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142436"/>
            <a:ext cx="5596128" cy="209060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he Lowdown: The Army's 'New' M-1A2C Abrams Tank Is Coming. | The National  Interest">
            <a:extLst>
              <a:ext uri="{FF2B5EF4-FFF2-40B4-BE49-F238E27FC236}">
                <a16:creationId xmlns:a16="http://schemas.microsoft.com/office/drawing/2014/main" id="{6D37181B-D5F4-4B31-9471-45A6CBDC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7" r="-1" b="-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3" name="Freeform: Shape 142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Project Opportunity 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 lnSpcReduction="10000"/>
          </a:bodyPr>
          <a:lstStyle/>
          <a:p>
            <a:r>
              <a:rPr lang="en-US" sz="1500" dirty="0"/>
              <a:t>Military use : The rover’s capability could be enhanced to rival that of a military tank by improving the armor. The weapon placed on top of it could detects the friendlies from the enemies with the help of enhanced sensors and fire at them.</a:t>
            </a:r>
          </a:p>
          <a:p>
            <a:r>
              <a:rPr lang="en-US" sz="1500" dirty="0"/>
              <a:t>Search &amp; Rescue: The rover could be modified to help in search and rescue operations by following a certain path in difficult terrains like snow. It will find people who in danger by making them flash a red light and detecting that with the help of enhanced phototransistors. The gun on top could be replaced with a pointer that points towards the direction of the person in need of help.</a:t>
            </a:r>
          </a:p>
          <a:p>
            <a:endParaRPr lang="en-US" sz="1500" dirty="0"/>
          </a:p>
          <a:p>
            <a:endParaRPr lang="en-US" sz="1500" dirty="0"/>
          </a:p>
          <a:p>
            <a:pPr lvl="7"/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8" name="Rectangle 257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1" y="4403176"/>
            <a:ext cx="3724218" cy="13349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100"/>
              <a:t>3D Models for the rubber band gun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8814DA1C-ABBC-437F-94D6-E2DC92D78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1201" y="625683"/>
            <a:ext cx="3675888" cy="15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402" y="625683"/>
            <a:ext cx="3675888" cy="158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Rectangle 259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0D9EBA42-37BF-4E6B-907F-BA535690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086" y="2848373"/>
            <a:ext cx="3675888" cy="15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85161081-5EC8-4375-AD5F-49DF43018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4543" y="2841187"/>
            <a:ext cx="3588884" cy="15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0402" y="6356350"/>
            <a:ext cx="3434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62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72" name="Picture 24">
            <a:extLst>
              <a:ext uri="{FF2B5EF4-FFF2-40B4-BE49-F238E27FC236}">
                <a16:creationId xmlns:a16="http://schemas.microsoft.com/office/drawing/2014/main" id="{CD6C5569-2955-429F-8147-37BEA96D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989" y="4453120"/>
            <a:ext cx="3554025" cy="18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BFC2B-B93F-48A2-BF3A-790A875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Project Sketch	</a:t>
            </a:r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0AC4-3745-448B-8AFF-430DE3456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Phototransistor holders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C9234F9-6EBC-4E0B-8C3A-EC2F2C6B6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572" y="2236090"/>
            <a:ext cx="5596128" cy="39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3B88E71-97E1-4AEE-81AD-DA549559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302" y="2634814"/>
            <a:ext cx="5596128" cy="31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43597-8284-4B47-96F1-13EAC323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7337D-5BDC-4F01-9D13-CC2E5AF9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68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3B8B-3F09-4F0D-A51E-AA71A3CF8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Dirk Thieme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7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1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2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4103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F2D2B3-3677-458F-9F5A-0F54F8E9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1168" y="625683"/>
            <a:ext cx="5653243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757084" y="4817806"/>
            <a:ext cx="362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Update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F0FDB7-39F0-40C5-9C46-F2F24B16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590435"/>
            <a:ext cx="6846363" cy="352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" name="Rectangle 20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</a:t>
            </a:r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Phototransistor Test</a:t>
            </a:r>
          </a:p>
        </p:txBody>
      </p:sp>
      <p:pic>
        <p:nvPicPr>
          <p:cNvPr id="6" name="IMG_2008">
            <a:hlinkClick r:id="" action="ppaction://media"/>
            <a:extLst>
              <a:ext uri="{FF2B5EF4-FFF2-40B4-BE49-F238E27FC236}">
                <a16:creationId xmlns:a16="http://schemas.microsoft.com/office/drawing/2014/main" id="{6685256B-FCD4-4C95-BAFC-60B11DA91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C7158EF-3CE8-4E88-9AA8-8EABB1770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7358" y="2139484"/>
            <a:ext cx="5462016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</TotalTime>
  <Words>299</Words>
  <Application>Microsoft Office PowerPoint</Application>
  <PresentationFormat>Widescreen</PresentationFormat>
  <Paragraphs>70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Project Sketch </vt:lpstr>
      <vt:lpstr>Hardware  </vt:lpstr>
      <vt:lpstr>Software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37</cp:revision>
  <dcterms:created xsi:type="dcterms:W3CDTF">2022-02-02T17:20:00Z</dcterms:created>
  <dcterms:modified xsi:type="dcterms:W3CDTF">2022-03-30T17:48:08Z</dcterms:modified>
</cp:coreProperties>
</file>